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7B27C-16CA-4739-822C-1920F850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D36C1-7B0B-470A-951B-643EAAA85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1B912-7BB8-48EC-88BC-8DCA56640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4153F-BDC0-4594-8EAD-A7504CD00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98B77-97DE-4385-8C1B-39CB2A337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33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E372B-0EFE-4881-9B73-2A550D04D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7B815-B07A-4432-8041-E022E323D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BE673-87EC-4275-B445-8988CC49C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9578A-02A7-411B-8DB9-55EF4957E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606B2-D06E-4F5C-B6A6-A22BE42F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20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F2849D-7508-4332-BAD3-E96F9EEAD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BFD38-9193-47CA-8110-2484483C8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591CE-0997-4AEC-BDCC-73B67048C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B70AE-8F91-45B0-8411-5300B0CB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F9652-DB19-4222-8223-C0381918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68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DCB36-5ADE-4EE2-8317-017F8187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4572F-2FBD-4431-B0C0-95E68F258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364B5-BA8D-4B80-B69C-AF38D9CB8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6EDC0-32A5-4BD9-BC70-DE78B268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AC456-B555-4CB7-8D6B-D0741CAE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666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3085C-B664-4F2F-924C-F9836C490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7BCAC2-9C99-43F0-B269-75E88B1D1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E4B94-797C-441A-9D56-E830D1F89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DDF2F-4BE4-4EDF-8DE5-9BFC8BF08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BCC70-2F72-4726-92EA-0EC38BF0D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76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0F5FB-DB92-45EB-95D5-B1153579C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CF163-5CBE-43DD-96C4-420DA7C1C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52ED5-A728-4145-BD01-5C4F9E14B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C3EDD-843D-453A-99A3-C133CC886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1602E-E0C5-49B7-85AA-42674D6A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78CFA-364A-47A6-A5EE-F022EFCC8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18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6786-DE73-4510-8A6A-AB775DF2D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C42BD-3F4A-4134-B6B3-75D59D74A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ECD55C-124A-41CE-A733-B110E2874D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E97C05-1642-4317-BD70-7488DBE91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51A7D3-F085-41D6-A7D7-70855E67DB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BE9111-C8D4-456F-A2AF-7F06C3570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8F759C-A7D6-40B2-8072-AB12CB25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081C3E-852A-4193-B85D-143C25D6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50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B2BE1-54C1-4C35-B330-6336EA2F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262840-F266-4BEA-A45F-22E33619A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941358-FAA7-438E-BE7C-B227FE97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97CDB-ADDE-4999-BF13-69E21D59A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61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074CA0-8A3C-4D47-83AC-B439E5A7F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00AC2F-6D96-49A7-B7B7-FA8F85B80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B2758-3930-4903-A64B-0B21C895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9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B1AE5-0894-4EF2-B328-9EC45F5C2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D4757-6B0A-4660-BF2E-36D2A53B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D7501-FD3A-45FE-A08E-B1DBFE646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696D94-04EF-4D4C-AC72-B3C1427E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CA7FE-409E-4C6F-8D5D-10C296DBE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9496D-A3AD-42CB-8FB9-115A4F02E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2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FCCD-0E9E-4993-BAB1-9CE8AADFF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C5E012-8163-4EE9-9237-619FFF73EF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38CD61-7DFF-434C-97F3-B99FE638A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20965-A1F9-4F00-A7FC-841CEA76A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D2BEC-3DBA-402E-B1A4-BA5FC8D65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EB235-CDA2-4453-94A2-DAB42C8A5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465BB3-4FCF-4B28-9878-55AD6FCF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B7912-8E70-4EAA-9672-7456E5928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EEB91-E842-4324-BC20-5A049BDC29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DB907-6287-4920-81A5-7BE6EDFCCF03}" type="datetimeFigureOut">
              <a:rPr lang="en-GB" smtClean="0"/>
              <a:t>23/06/2017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8A92F-8BF8-4E53-846D-42F3BE541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D96B6-12C7-4CD4-8015-A2A7C157D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62232-86BE-4AB7-841F-8BE20907FD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7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ltrincham fc">
            <a:extLst>
              <a:ext uri="{FF2B5EF4-FFF2-40B4-BE49-F238E27FC236}">
                <a16:creationId xmlns:a16="http://schemas.microsoft.com/office/drawing/2014/main" id="{51862633-89EA-4CD8-91B8-2F188FEFE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625" y="165832"/>
            <a:ext cx="7757713" cy="6572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1393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317"/>
    </mc:Choice>
    <mc:Fallback>
      <p:transition spd="slow" advTm="1031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9796B9-23DA-4304-AD1B-D7E2EB80077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/>
              <a:t>Volunteers are not paid – not because they are worthless, but because they are priceless</a:t>
            </a:r>
          </a:p>
        </p:txBody>
      </p:sp>
    </p:spTree>
    <p:extLst>
      <p:ext uri="{BB962C8B-B14F-4D97-AF65-F5344CB8AC3E}">
        <p14:creationId xmlns:p14="http://schemas.microsoft.com/office/powerpoint/2010/main" val="2167136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106"/>
    </mc:Choice>
    <mc:Fallback>
      <p:transition spd="slow" advTm="1610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9796B9-23DA-4304-AD1B-D7E2EB80077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500" b="1" dirty="0">
                <a:solidFill>
                  <a:srgbClr val="E1000F"/>
                </a:solidFill>
              </a:rPr>
              <a:t>Altrincham Football Club could not survive without its volunteers</a:t>
            </a:r>
            <a:endParaRPr lang="en-GB" sz="9000" b="1" dirty="0">
              <a:solidFill>
                <a:srgbClr val="E1000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249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931"/>
    </mc:Choice>
    <mc:Fallback>
      <p:transition spd="slow" advTm="1593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9796B9-23DA-4304-AD1B-D7E2EB80077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b="1" dirty="0"/>
              <a:t>Over 15000 volunteer hours worked last year</a:t>
            </a:r>
          </a:p>
          <a:p>
            <a:pPr algn="ctr"/>
            <a:endParaRPr lang="en-GB" sz="4000" b="1" dirty="0"/>
          </a:p>
          <a:p>
            <a:pPr algn="ctr"/>
            <a:r>
              <a:rPr lang="en-GB" sz="11500" b="1" dirty="0"/>
              <a:t>AMAZING! </a:t>
            </a:r>
          </a:p>
        </p:txBody>
      </p:sp>
    </p:spTree>
    <p:extLst>
      <p:ext uri="{BB962C8B-B14F-4D97-AF65-F5344CB8AC3E}">
        <p14:creationId xmlns:p14="http://schemas.microsoft.com/office/powerpoint/2010/main" val="3052909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081"/>
    </mc:Choice>
    <mc:Fallback>
      <p:transition spd="slow" advTm="1608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9796B9-23DA-4304-AD1B-D7E2EB80077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0" b="1" dirty="0">
                <a:solidFill>
                  <a:srgbClr val="E1000F"/>
                </a:solidFill>
              </a:rPr>
              <a:t>Thank you for your continued help –</a:t>
            </a:r>
          </a:p>
          <a:p>
            <a:pPr algn="ctr"/>
            <a:r>
              <a:rPr lang="en-GB" sz="10500" b="1" dirty="0">
                <a:solidFill>
                  <a:srgbClr val="E1000F"/>
                </a:solidFill>
              </a:rPr>
              <a:t>you are all greatly appreciated</a:t>
            </a:r>
          </a:p>
        </p:txBody>
      </p:sp>
    </p:spTree>
    <p:extLst>
      <p:ext uri="{BB962C8B-B14F-4D97-AF65-F5344CB8AC3E}">
        <p14:creationId xmlns:p14="http://schemas.microsoft.com/office/powerpoint/2010/main" val="922617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888"/>
    </mc:Choice>
    <mc:Fallback>
      <p:transition spd="slow" advTm="15888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46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Rowley</dc:creator>
  <cp:lastModifiedBy>Karen Rowley</cp:lastModifiedBy>
  <cp:revision>3</cp:revision>
  <dcterms:created xsi:type="dcterms:W3CDTF">2017-06-23T10:52:15Z</dcterms:created>
  <dcterms:modified xsi:type="dcterms:W3CDTF">2017-06-23T11:08:56Z</dcterms:modified>
</cp:coreProperties>
</file>